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68" r:id="rId2"/>
    <p:sldId id="269" r:id="rId3"/>
    <p:sldId id="270" r:id="rId4"/>
    <p:sldId id="256" r:id="rId5"/>
    <p:sldId id="257" r:id="rId6"/>
    <p:sldId id="264" r:id="rId7"/>
    <p:sldId id="259" r:id="rId8"/>
    <p:sldId id="262" r:id="rId9"/>
    <p:sldId id="260" r:id="rId10"/>
    <p:sldId id="266" r:id="rId11"/>
    <p:sldId id="275" r:id="rId12"/>
    <p:sldId id="271" r:id="rId13"/>
    <p:sldId id="272" r:id="rId14"/>
    <p:sldId id="267" r:id="rId15"/>
    <p:sldId id="273" r:id="rId16"/>
    <p:sldId id="274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15D98C37-8368-1743-80C1-CC0A6EB76111}">
          <p14:sldIdLst>
            <p14:sldId id="268"/>
            <p14:sldId id="269"/>
            <p14:sldId id="270"/>
            <p14:sldId id="256"/>
            <p14:sldId id="257"/>
            <p14:sldId id="264"/>
            <p14:sldId id="259"/>
            <p14:sldId id="262"/>
            <p14:sldId id="260"/>
            <p14:sldId id="266"/>
            <p14:sldId id="275"/>
            <p14:sldId id="271"/>
            <p14:sldId id="272"/>
            <p14:sldId id="267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41CD4F-52EA-7B48-9925-FAD94AB53D2C}" v="331" dt="2023-05-10T14:48:31.1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79"/>
    <p:restoredTop sz="94609"/>
  </p:normalViewPr>
  <p:slideViewPr>
    <p:cSldViewPr snapToGrid="0">
      <p:cViewPr varScale="1">
        <p:scale>
          <a:sx n="104" d="100"/>
          <a:sy n="104" d="100"/>
        </p:scale>
        <p:origin x="13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 Sleddens" userId="f2b503f2-1a05-4db6-a1bb-001a59739d9b" providerId="ADAL" clId="{4A41CD4F-52EA-7B48-9925-FAD94AB53D2C}"/>
    <pc:docChg chg="undo custSel addSld delSld modSld modSection">
      <pc:chgData name="Jack Sleddens" userId="f2b503f2-1a05-4db6-a1bb-001a59739d9b" providerId="ADAL" clId="{4A41CD4F-52EA-7B48-9925-FAD94AB53D2C}" dt="2023-05-10T14:55:58.072" v="435" actId="14100"/>
      <pc:docMkLst>
        <pc:docMk/>
      </pc:docMkLst>
      <pc:sldChg chg="modSp mod">
        <pc:chgData name="Jack Sleddens" userId="f2b503f2-1a05-4db6-a1bb-001a59739d9b" providerId="ADAL" clId="{4A41CD4F-52EA-7B48-9925-FAD94AB53D2C}" dt="2023-05-10T14:50:35.276" v="373" actId="2711"/>
        <pc:sldMkLst>
          <pc:docMk/>
          <pc:sldMk cId="3530099344" sldId="257"/>
        </pc:sldMkLst>
        <pc:spChg chg="mod">
          <ac:chgData name="Jack Sleddens" userId="f2b503f2-1a05-4db6-a1bb-001a59739d9b" providerId="ADAL" clId="{4A41CD4F-52EA-7B48-9925-FAD94AB53D2C}" dt="2023-05-10T14:50:35.276" v="373" actId="2711"/>
          <ac:spMkLst>
            <pc:docMk/>
            <pc:sldMk cId="3530099344" sldId="257"/>
            <ac:spMk id="2" creationId="{8C67505B-74E5-C623-AD6E-D7E6C7C4B318}"/>
          </ac:spMkLst>
        </pc:spChg>
      </pc:sldChg>
      <pc:sldChg chg="modSp mod">
        <pc:chgData name="Jack Sleddens" userId="f2b503f2-1a05-4db6-a1bb-001a59739d9b" providerId="ADAL" clId="{4A41CD4F-52EA-7B48-9925-FAD94AB53D2C}" dt="2023-05-10T14:51:48.574" v="376" actId="120"/>
        <pc:sldMkLst>
          <pc:docMk/>
          <pc:sldMk cId="1301822250" sldId="259"/>
        </pc:sldMkLst>
        <pc:spChg chg="mod">
          <ac:chgData name="Jack Sleddens" userId="f2b503f2-1a05-4db6-a1bb-001a59739d9b" providerId="ADAL" clId="{4A41CD4F-52EA-7B48-9925-FAD94AB53D2C}" dt="2023-05-10T14:51:48.574" v="376" actId="120"/>
          <ac:spMkLst>
            <pc:docMk/>
            <pc:sldMk cId="1301822250" sldId="259"/>
            <ac:spMk id="2" creationId="{8C67505B-74E5-C623-AD6E-D7E6C7C4B318}"/>
          </ac:spMkLst>
        </pc:spChg>
      </pc:sldChg>
      <pc:sldChg chg="modSp mod">
        <pc:chgData name="Jack Sleddens" userId="f2b503f2-1a05-4db6-a1bb-001a59739d9b" providerId="ADAL" clId="{4A41CD4F-52EA-7B48-9925-FAD94AB53D2C}" dt="2023-05-10T14:52:07.237" v="378" actId="120"/>
        <pc:sldMkLst>
          <pc:docMk/>
          <pc:sldMk cId="337751177" sldId="260"/>
        </pc:sldMkLst>
        <pc:spChg chg="mod">
          <ac:chgData name="Jack Sleddens" userId="f2b503f2-1a05-4db6-a1bb-001a59739d9b" providerId="ADAL" clId="{4A41CD4F-52EA-7B48-9925-FAD94AB53D2C}" dt="2023-05-10T14:52:07.237" v="378" actId="120"/>
          <ac:spMkLst>
            <pc:docMk/>
            <pc:sldMk cId="337751177" sldId="260"/>
            <ac:spMk id="2" creationId="{8C67505B-74E5-C623-AD6E-D7E6C7C4B318}"/>
          </ac:spMkLst>
        </pc:spChg>
      </pc:sldChg>
      <pc:sldChg chg="modSp del mod">
        <pc:chgData name="Jack Sleddens" userId="f2b503f2-1a05-4db6-a1bb-001a59739d9b" providerId="ADAL" clId="{4A41CD4F-52EA-7B48-9925-FAD94AB53D2C}" dt="2023-05-10T14:45:51.773" v="324" actId="2696"/>
        <pc:sldMkLst>
          <pc:docMk/>
          <pc:sldMk cId="3838523161" sldId="261"/>
        </pc:sldMkLst>
        <pc:spChg chg="mod">
          <ac:chgData name="Jack Sleddens" userId="f2b503f2-1a05-4db6-a1bb-001a59739d9b" providerId="ADAL" clId="{4A41CD4F-52EA-7B48-9925-FAD94AB53D2C}" dt="2023-05-10T14:43:13.767" v="24" actId="20577"/>
          <ac:spMkLst>
            <pc:docMk/>
            <pc:sldMk cId="3838523161" sldId="261"/>
            <ac:spMk id="5" creationId="{B888F866-408F-A77B-01BE-F6BD48130F99}"/>
          </ac:spMkLst>
        </pc:spChg>
      </pc:sldChg>
      <pc:sldChg chg="modSp mod">
        <pc:chgData name="Jack Sleddens" userId="f2b503f2-1a05-4db6-a1bb-001a59739d9b" providerId="ADAL" clId="{4A41CD4F-52EA-7B48-9925-FAD94AB53D2C}" dt="2023-05-10T14:50:54.399" v="374" actId="2711"/>
        <pc:sldMkLst>
          <pc:docMk/>
          <pc:sldMk cId="2494358223" sldId="264"/>
        </pc:sldMkLst>
        <pc:spChg chg="mod">
          <ac:chgData name="Jack Sleddens" userId="f2b503f2-1a05-4db6-a1bb-001a59739d9b" providerId="ADAL" clId="{4A41CD4F-52EA-7B48-9925-FAD94AB53D2C}" dt="2023-05-10T14:50:54.399" v="374" actId="2711"/>
          <ac:spMkLst>
            <pc:docMk/>
            <pc:sldMk cId="2494358223" sldId="264"/>
            <ac:spMk id="2" creationId="{8C67505B-74E5-C623-AD6E-D7E6C7C4B318}"/>
          </ac:spMkLst>
        </pc:spChg>
      </pc:sldChg>
      <pc:sldChg chg="modSp mod">
        <pc:chgData name="Jack Sleddens" userId="f2b503f2-1a05-4db6-a1bb-001a59739d9b" providerId="ADAL" clId="{4A41CD4F-52EA-7B48-9925-FAD94AB53D2C}" dt="2023-05-10T14:53:32.996" v="386" actId="20577"/>
        <pc:sldMkLst>
          <pc:docMk/>
          <pc:sldMk cId="1593578306" sldId="266"/>
        </pc:sldMkLst>
        <pc:spChg chg="mod">
          <ac:chgData name="Jack Sleddens" userId="f2b503f2-1a05-4db6-a1bb-001a59739d9b" providerId="ADAL" clId="{4A41CD4F-52EA-7B48-9925-FAD94AB53D2C}" dt="2023-05-10T14:53:00.925" v="380" actId="2711"/>
          <ac:spMkLst>
            <pc:docMk/>
            <pc:sldMk cId="1593578306" sldId="266"/>
            <ac:spMk id="2" creationId="{8C67505B-74E5-C623-AD6E-D7E6C7C4B318}"/>
          </ac:spMkLst>
        </pc:spChg>
        <pc:spChg chg="mod">
          <ac:chgData name="Jack Sleddens" userId="f2b503f2-1a05-4db6-a1bb-001a59739d9b" providerId="ADAL" clId="{4A41CD4F-52EA-7B48-9925-FAD94AB53D2C}" dt="2023-05-10T14:53:32.996" v="386" actId="20577"/>
          <ac:spMkLst>
            <pc:docMk/>
            <pc:sldMk cId="1593578306" sldId="266"/>
            <ac:spMk id="5" creationId="{B888F866-408F-A77B-01BE-F6BD48130F99}"/>
          </ac:spMkLst>
        </pc:spChg>
      </pc:sldChg>
      <pc:sldChg chg="modSp mod">
        <pc:chgData name="Jack Sleddens" userId="f2b503f2-1a05-4db6-a1bb-001a59739d9b" providerId="ADAL" clId="{4A41CD4F-52EA-7B48-9925-FAD94AB53D2C}" dt="2023-05-10T14:55:42.475" v="432" actId="14100"/>
        <pc:sldMkLst>
          <pc:docMk/>
          <pc:sldMk cId="848148510" sldId="269"/>
        </pc:sldMkLst>
        <pc:spChg chg="mod">
          <ac:chgData name="Jack Sleddens" userId="f2b503f2-1a05-4db6-a1bb-001a59739d9b" providerId="ADAL" clId="{4A41CD4F-52EA-7B48-9925-FAD94AB53D2C}" dt="2023-05-10T14:55:36.251" v="431" actId="120"/>
          <ac:spMkLst>
            <pc:docMk/>
            <pc:sldMk cId="848148510" sldId="269"/>
            <ac:spMk id="2" creationId="{31ED543D-B27F-372E-2135-E2462E5D7CAA}"/>
          </ac:spMkLst>
        </pc:spChg>
        <pc:spChg chg="mod">
          <ac:chgData name="Jack Sleddens" userId="f2b503f2-1a05-4db6-a1bb-001a59739d9b" providerId="ADAL" clId="{4A41CD4F-52EA-7B48-9925-FAD94AB53D2C}" dt="2023-05-10T14:55:42.475" v="432" actId="14100"/>
          <ac:spMkLst>
            <pc:docMk/>
            <pc:sldMk cId="848148510" sldId="269"/>
            <ac:spMk id="6" creationId="{130BCA19-311C-807A-8AD8-54435BA89FF4}"/>
          </ac:spMkLst>
        </pc:spChg>
      </pc:sldChg>
      <pc:sldChg chg="modSp mod">
        <pc:chgData name="Jack Sleddens" userId="f2b503f2-1a05-4db6-a1bb-001a59739d9b" providerId="ADAL" clId="{4A41CD4F-52EA-7B48-9925-FAD94AB53D2C}" dt="2023-05-10T14:55:58.072" v="435" actId="14100"/>
        <pc:sldMkLst>
          <pc:docMk/>
          <pc:sldMk cId="3284513674" sldId="270"/>
        </pc:sldMkLst>
        <pc:spChg chg="mod">
          <ac:chgData name="Jack Sleddens" userId="f2b503f2-1a05-4db6-a1bb-001a59739d9b" providerId="ADAL" clId="{4A41CD4F-52EA-7B48-9925-FAD94AB53D2C}" dt="2023-05-10T14:55:51.506" v="433" actId="120"/>
          <ac:spMkLst>
            <pc:docMk/>
            <pc:sldMk cId="3284513674" sldId="270"/>
            <ac:spMk id="2" creationId="{31ED543D-B27F-372E-2135-E2462E5D7CAA}"/>
          </ac:spMkLst>
        </pc:spChg>
        <pc:spChg chg="mod">
          <ac:chgData name="Jack Sleddens" userId="f2b503f2-1a05-4db6-a1bb-001a59739d9b" providerId="ADAL" clId="{4A41CD4F-52EA-7B48-9925-FAD94AB53D2C}" dt="2023-05-10T14:55:58.072" v="435" actId="14100"/>
          <ac:spMkLst>
            <pc:docMk/>
            <pc:sldMk cId="3284513674" sldId="270"/>
            <ac:spMk id="6" creationId="{130BCA19-311C-807A-8AD8-54435BA89FF4}"/>
          </ac:spMkLst>
        </pc:spChg>
      </pc:sldChg>
      <pc:sldChg chg="modSp mod">
        <pc:chgData name="Jack Sleddens" userId="f2b503f2-1a05-4db6-a1bb-001a59739d9b" providerId="ADAL" clId="{4A41CD4F-52EA-7B48-9925-FAD94AB53D2C}" dt="2023-05-10T14:53:54.104" v="388" actId="14100"/>
        <pc:sldMkLst>
          <pc:docMk/>
          <pc:sldMk cId="2265334204" sldId="271"/>
        </pc:sldMkLst>
        <pc:spChg chg="mod">
          <ac:chgData name="Jack Sleddens" userId="f2b503f2-1a05-4db6-a1bb-001a59739d9b" providerId="ADAL" clId="{4A41CD4F-52EA-7B48-9925-FAD94AB53D2C}" dt="2023-05-10T14:53:45.179" v="387" actId="120"/>
          <ac:spMkLst>
            <pc:docMk/>
            <pc:sldMk cId="2265334204" sldId="271"/>
            <ac:spMk id="2" creationId="{31ED543D-B27F-372E-2135-E2462E5D7CAA}"/>
          </ac:spMkLst>
        </pc:spChg>
        <pc:spChg chg="mod">
          <ac:chgData name="Jack Sleddens" userId="f2b503f2-1a05-4db6-a1bb-001a59739d9b" providerId="ADAL" clId="{4A41CD4F-52EA-7B48-9925-FAD94AB53D2C}" dt="2023-05-10T14:53:54.104" v="388" actId="14100"/>
          <ac:spMkLst>
            <pc:docMk/>
            <pc:sldMk cId="2265334204" sldId="271"/>
            <ac:spMk id="6" creationId="{130BCA19-311C-807A-8AD8-54435BA89FF4}"/>
          </ac:spMkLst>
        </pc:spChg>
      </pc:sldChg>
      <pc:sldChg chg="modSp mod">
        <pc:chgData name="Jack Sleddens" userId="f2b503f2-1a05-4db6-a1bb-001a59739d9b" providerId="ADAL" clId="{4A41CD4F-52EA-7B48-9925-FAD94AB53D2C}" dt="2023-05-10T14:54:16.510" v="390" actId="14100"/>
        <pc:sldMkLst>
          <pc:docMk/>
          <pc:sldMk cId="1249885614" sldId="272"/>
        </pc:sldMkLst>
        <pc:spChg chg="mod">
          <ac:chgData name="Jack Sleddens" userId="f2b503f2-1a05-4db6-a1bb-001a59739d9b" providerId="ADAL" clId="{4A41CD4F-52EA-7B48-9925-FAD94AB53D2C}" dt="2023-05-10T14:54:05.249" v="389" actId="120"/>
          <ac:spMkLst>
            <pc:docMk/>
            <pc:sldMk cId="1249885614" sldId="272"/>
            <ac:spMk id="2" creationId="{31ED543D-B27F-372E-2135-E2462E5D7CAA}"/>
          </ac:spMkLst>
        </pc:spChg>
        <pc:spChg chg="mod">
          <ac:chgData name="Jack Sleddens" userId="f2b503f2-1a05-4db6-a1bb-001a59739d9b" providerId="ADAL" clId="{4A41CD4F-52EA-7B48-9925-FAD94AB53D2C}" dt="2023-05-10T14:54:16.510" v="390" actId="14100"/>
          <ac:spMkLst>
            <pc:docMk/>
            <pc:sldMk cId="1249885614" sldId="272"/>
            <ac:spMk id="6" creationId="{130BCA19-311C-807A-8AD8-54435BA89FF4}"/>
          </ac:spMkLst>
        </pc:spChg>
      </pc:sldChg>
      <pc:sldChg chg="modSp mod">
        <pc:chgData name="Jack Sleddens" userId="f2b503f2-1a05-4db6-a1bb-001a59739d9b" providerId="ADAL" clId="{4A41CD4F-52EA-7B48-9925-FAD94AB53D2C}" dt="2023-05-10T14:54:31.145" v="392" actId="14100"/>
        <pc:sldMkLst>
          <pc:docMk/>
          <pc:sldMk cId="1606503188" sldId="273"/>
        </pc:sldMkLst>
        <pc:spChg chg="mod">
          <ac:chgData name="Jack Sleddens" userId="f2b503f2-1a05-4db6-a1bb-001a59739d9b" providerId="ADAL" clId="{4A41CD4F-52EA-7B48-9925-FAD94AB53D2C}" dt="2023-05-10T14:54:23.970" v="391" actId="120"/>
          <ac:spMkLst>
            <pc:docMk/>
            <pc:sldMk cId="1606503188" sldId="273"/>
            <ac:spMk id="2" creationId="{31ED543D-B27F-372E-2135-E2462E5D7CAA}"/>
          </ac:spMkLst>
        </pc:spChg>
        <pc:spChg chg="mod">
          <ac:chgData name="Jack Sleddens" userId="f2b503f2-1a05-4db6-a1bb-001a59739d9b" providerId="ADAL" clId="{4A41CD4F-52EA-7B48-9925-FAD94AB53D2C}" dt="2023-05-10T14:54:31.145" v="392" actId="14100"/>
          <ac:spMkLst>
            <pc:docMk/>
            <pc:sldMk cId="1606503188" sldId="273"/>
            <ac:spMk id="6" creationId="{130BCA19-311C-807A-8AD8-54435BA89FF4}"/>
          </ac:spMkLst>
        </pc:spChg>
      </pc:sldChg>
      <pc:sldChg chg="modSp mod">
        <pc:chgData name="Jack Sleddens" userId="f2b503f2-1a05-4db6-a1bb-001a59739d9b" providerId="ADAL" clId="{4A41CD4F-52EA-7B48-9925-FAD94AB53D2C}" dt="2023-05-10T14:55:18.322" v="430" actId="255"/>
        <pc:sldMkLst>
          <pc:docMk/>
          <pc:sldMk cId="4055506053" sldId="274"/>
        </pc:sldMkLst>
        <pc:spChg chg="mod">
          <ac:chgData name="Jack Sleddens" userId="f2b503f2-1a05-4db6-a1bb-001a59739d9b" providerId="ADAL" clId="{4A41CD4F-52EA-7B48-9925-FAD94AB53D2C}" dt="2023-05-10T14:55:18.322" v="430" actId="255"/>
          <ac:spMkLst>
            <pc:docMk/>
            <pc:sldMk cId="4055506053" sldId="274"/>
            <ac:spMk id="2" creationId="{31ED543D-B27F-372E-2135-E2462E5D7CAA}"/>
          </ac:spMkLst>
        </pc:spChg>
      </pc:sldChg>
      <pc:sldChg chg="addSp modSp add mod">
        <pc:chgData name="Jack Sleddens" userId="f2b503f2-1a05-4db6-a1bb-001a59739d9b" providerId="ADAL" clId="{4A41CD4F-52EA-7B48-9925-FAD94AB53D2C}" dt="2023-05-10T14:48:31.167" v="372" actId="14100"/>
        <pc:sldMkLst>
          <pc:docMk/>
          <pc:sldMk cId="2334217732" sldId="275"/>
        </pc:sldMkLst>
        <pc:spChg chg="mod">
          <ac:chgData name="Jack Sleddens" userId="f2b503f2-1a05-4db6-a1bb-001a59739d9b" providerId="ADAL" clId="{4A41CD4F-52EA-7B48-9925-FAD94AB53D2C}" dt="2023-05-10T14:43:41.356" v="50" actId="6549"/>
          <ac:spMkLst>
            <pc:docMk/>
            <pc:sldMk cId="2334217732" sldId="275"/>
            <ac:spMk id="2" creationId="{31ED543D-B27F-372E-2135-E2462E5D7CAA}"/>
          </ac:spMkLst>
        </pc:spChg>
        <pc:spChg chg="mod">
          <ac:chgData name="Jack Sleddens" userId="f2b503f2-1a05-4db6-a1bb-001a59739d9b" providerId="ADAL" clId="{4A41CD4F-52EA-7B48-9925-FAD94AB53D2C}" dt="2023-05-10T14:48:26.423" v="371" actId="20577"/>
          <ac:spMkLst>
            <pc:docMk/>
            <pc:sldMk cId="2334217732" sldId="275"/>
            <ac:spMk id="6" creationId="{130BCA19-311C-807A-8AD8-54435BA89FF4}"/>
          </ac:spMkLst>
        </pc:spChg>
        <pc:picChg chg="add mod">
          <ac:chgData name="Jack Sleddens" userId="f2b503f2-1a05-4db6-a1bb-001a59739d9b" providerId="ADAL" clId="{4A41CD4F-52EA-7B48-9925-FAD94AB53D2C}" dt="2023-05-10T14:48:31.167" v="372" actId="14100"/>
          <ac:picMkLst>
            <pc:docMk/>
            <pc:sldMk cId="2334217732" sldId="275"/>
            <ac:picMk id="1026" creationId="{8BFF8AA8-1936-4342-58D5-AA9625ACD63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43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5/10/23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78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A8FCE3-F9E8-A15F-D2EF-45F77B2700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ALV RKVV Bergeijk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60C8028-2ABF-9B87-5167-BD78832D3C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/>
              <a:t>10 mei 2023</a:t>
            </a:r>
          </a:p>
        </p:txBody>
      </p:sp>
    </p:spTree>
    <p:extLst>
      <p:ext uri="{BB962C8B-B14F-4D97-AF65-F5344CB8AC3E}">
        <p14:creationId xmlns:p14="http://schemas.microsoft.com/office/powerpoint/2010/main" val="331098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67505B-74E5-C623-AD6E-D7E6C7C4B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707853"/>
            <a:ext cx="10165976" cy="991855"/>
          </a:xfrm>
        </p:spPr>
        <p:txBody>
          <a:bodyPr/>
          <a:lstStyle/>
          <a:p>
            <a:pPr algn="l"/>
            <a:r>
              <a:rPr lang="nl-NL" dirty="0">
                <a:ea typeface="Adobe Gothic Std B" panose="020B0800000000000000" pitchFamily="34" charset="-128"/>
              </a:rPr>
              <a:t>Planning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63574B53-2C26-C9FC-2D1B-9928CECEB2BF}"/>
              </a:ext>
            </a:extLst>
          </p:cNvPr>
          <p:cNvSpPr txBox="1">
            <a:spLocks/>
          </p:cNvSpPr>
          <p:nvPr/>
        </p:nvSpPr>
        <p:spPr>
          <a:xfrm>
            <a:off x="914400" y="1699708"/>
            <a:ext cx="10165976" cy="37651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nl-NL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B888F866-408F-A77B-01BE-F6BD48130F99}"/>
              </a:ext>
            </a:extLst>
          </p:cNvPr>
          <p:cNvSpPr txBox="1">
            <a:spLocks/>
          </p:cNvSpPr>
          <p:nvPr/>
        </p:nvSpPr>
        <p:spPr>
          <a:xfrm>
            <a:off x="333487" y="2124633"/>
            <a:ext cx="10746889" cy="37651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nl-NL" dirty="0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 algn="l"/>
            <a:endParaRPr lang="nl-NL" dirty="0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 marL="914400" indent="-914400" algn="l">
              <a:buAutoNum type="arabicParenR"/>
            </a:pPr>
            <a:r>
              <a:rPr lang="nl-NL" dirty="0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De vloeren dienen vervangen en voorzien te worden van vloerverwarming (zomerstop 2023)</a:t>
            </a:r>
          </a:p>
          <a:p>
            <a:pPr marL="914400" indent="-914400" algn="l">
              <a:buAutoNum type="arabicParenR"/>
            </a:pPr>
            <a:endParaRPr lang="nl-NL" dirty="0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 marL="914400" indent="-914400" algn="l">
              <a:buAutoNum type="arabicParenR"/>
            </a:pPr>
            <a:endParaRPr lang="nl-NL" dirty="0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 marL="914400" indent="-914400" algn="l">
              <a:buAutoNum type="arabicParenR"/>
            </a:pPr>
            <a:r>
              <a:rPr lang="nl-NL" dirty="0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De bronnen dienen geboord en aangelegd te worden tot in de technische ruimte (ZSM)</a:t>
            </a:r>
          </a:p>
          <a:p>
            <a:pPr marL="914400" indent="-914400" algn="l">
              <a:buAutoNum type="arabicParenR"/>
            </a:pPr>
            <a:endParaRPr lang="nl-NL" dirty="0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 marL="914400" indent="-914400" algn="l">
              <a:buAutoNum type="arabicParenR"/>
            </a:pPr>
            <a:endParaRPr lang="nl-NL" dirty="0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 marL="914400" indent="-914400" algn="l">
              <a:buAutoNum type="arabicParenR"/>
            </a:pPr>
            <a:r>
              <a:rPr lang="nl-NL" dirty="0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Aanpassen hoofdverdeler en de elektrakabel dient gegraven en aangelegd te worden (zomerstop 2023)</a:t>
            </a:r>
          </a:p>
          <a:p>
            <a:pPr marL="914400" indent="-914400" algn="l">
              <a:buAutoNum type="arabicParenR"/>
            </a:pPr>
            <a:endParaRPr lang="nl-NL" dirty="0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 marL="914400" indent="-914400" algn="l">
              <a:buAutoNum type="arabicParenR"/>
            </a:pPr>
            <a:endParaRPr lang="nl-NL" dirty="0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 marL="914400" indent="-914400" algn="l">
              <a:buAutoNum type="arabicParenR"/>
            </a:pPr>
            <a:r>
              <a:rPr lang="nl-NL" dirty="0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Balansventilatie (winterstop 2023)</a:t>
            </a:r>
          </a:p>
          <a:p>
            <a:pPr marL="914400" indent="-914400" algn="l">
              <a:buAutoNum type="arabicParenR"/>
            </a:pPr>
            <a:endParaRPr lang="nl-NL" dirty="0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 marL="914400" indent="-914400" algn="l">
              <a:buAutoNum type="arabicParenR"/>
            </a:pPr>
            <a:endParaRPr lang="nl-NL" dirty="0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 marL="914400" indent="-914400" algn="l">
              <a:buAutoNum type="arabicParenR"/>
            </a:pPr>
            <a:r>
              <a:rPr lang="nl-NL" dirty="0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Aanpassing technische ruimte (zomerstop 2023)</a:t>
            </a:r>
          </a:p>
          <a:p>
            <a:pPr algn="l"/>
            <a:endParaRPr lang="nl-NL" dirty="0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578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ED543D-B27F-372E-2135-E2462E5D7C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1"/>
            <a:ext cx="8385048" cy="4240431"/>
          </a:xfrm>
        </p:spPr>
        <p:txBody>
          <a:bodyPr>
            <a:normAutofit/>
          </a:bodyPr>
          <a:lstStyle/>
          <a:p>
            <a:r>
              <a:rPr lang="nl-NL" dirty="0"/>
              <a:t>Ontwikkelingen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6D948505-9FBD-EF37-12A0-5EF8E9A11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5522330" y="4581939"/>
            <a:ext cx="3412998" cy="1013791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130BCA19-311C-807A-8AD8-54435BA89FF4}"/>
              </a:ext>
            </a:extLst>
          </p:cNvPr>
          <p:cNvSpPr txBox="1"/>
          <p:nvPr/>
        </p:nvSpPr>
        <p:spPr>
          <a:xfrm>
            <a:off x="2106122" y="5595730"/>
            <a:ext cx="9114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b="1" dirty="0"/>
          </a:p>
          <a:p>
            <a:endParaRPr lang="nl-NL" dirty="0"/>
          </a:p>
        </p:txBody>
      </p:sp>
      <p:pic>
        <p:nvPicPr>
          <p:cNvPr id="1026" name="Picture 2" descr="Sportstuif">
            <a:extLst>
              <a:ext uri="{FF2B5EF4-FFF2-40B4-BE49-F238E27FC236}">
                <a16:creationId xmlns:a16="http://schemas.microsoft.com/office/drawing/2014/main" id="{8BFF8AA8-1936-4342-58D5-AA9625ACD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569" y="1771649"/>
            <a:ext cx="8123431" cy="4240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217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ED543D-B27F-372E-2135-E2462E5D7C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1"/>
            <a:ext cx="8385048" cy="4240431"/>
          </a:xfrm>
        </p:spPr>
        <p:txBody>
          <a:bodyPr>
            <a:normAutofit/>
          </a:bodyPr>
          <a:lstStyle/>
          <a:p>
            <a:pPr algn="l"/>
            <a:r>
              <a:rPr lang="nl-NL" dirty="0"/>
              <a:t>Financiën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6D948505-9FBD-EF37-12A0-5EF8E9A11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5522330" y="4581939"/>
            <a:ext cx="3412998" cy="1013791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130BCA19-311C-807A-8AD8-54435BA89FF4}"/>
              </a:ext>
            </a:extLst>
          </p:cNvPr>
          <p:cNvSpPr txBox="1"/>
          <p:nvPr/>
        </p:nvSpPr>
        <p:spPr>
          <a:xfrm>
            <a:off x="1778466" y="2177130"/>
            <a:ext cx="870360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Opzet Bureau Franken</a:t>
            </a:r>
          </a:p>
          <a:p>
            <a:pPr marL="342900" indent="-342900">
              <a:buAutoNum type="arabicPlain"/>
            </a:pPr>
            <a:endParaRPr lang="nl-NL" dirty="0"/>
          </a:p>
          <a:p>
            <a:r>
              <a:rPr lang="nl-NL" dirty="0"/>
              <a:t>Totale investering verduurzaming RKVV Bergeijk € 394.341</a:t>
            </a:r>
          </a:p>
          <a:p>
            <a:endParaRPr lang="nl-NL" dirty="0"/>
          </a:p>
          <a:p>
            <a:r>
              <a:rPr lang="nl-NL" b="1" dirty="0"/>
              <a:t>Door wie moet er wat betaald worden:</a:t>
            </a:r>
          </a:p>
          <a:p>
            <a:endParaRPr lang="nl-NL" dirty="0"/>
          </a:p>
          <a:p>
            <a:pPr marL="342900" indent="-342900">
              <a:buAutoNum type="arabicPlain"/>
            </a:pPr>
            <a:r>
              <a:rPr lang="nl-NL" dirty="0"/>
              <a:t>Gemeente Bergeijk 	55% 	€ 216.888</a:t>
            </a:r>
          </a:p>
          <a:p>
            <a:pPr marL="342900" indent="-342900">
              <a:buAutoNum type="arabicPlain"/>
            </a:pPr>
            <a:endParaRPr lang="nl-NL" dirty="0"/>
          </a:p>
          <a:p>
            <a:pPr marL="342900" indent="-342900">
              <a:buAutoNum type="arabicPlain"/>
            </a:pPr>
            <a:r>
              <a:rPr lang="nl-NL" dirty="0"/>
              <a:t>BOSA subsidie	30%	€ 118.302</a:t>
            </a:r>
          </a:p>
          <a:p>
            <a:pPr marL="342900" indent="-342900">
              <a:buAutoNum type="arabicPlain"/>
            </a:pPr>
            <a:endParaRPr lang="nl-NL" dirty="0"/>
          </a:p>
          <a:p>
            <a:pPr marL="342900" indent="-342900">
              <a:buAutoNum type="arabicPlain"/>
            </a:pPr>
            <a:r>
              <a:rPr lang="nl-NL" dirty="0"/>
              <a:t>RKVV Bergeijk		15%	€   59.151</a:t>
            </a:r>
          </a:p>
        </p:txBody>
      </p:sp>
    </p:spTree>
    <p:extLst>
      <p:ext uri="{BB962C8B-B14F-4D97-AF65-F5344CB8AC3E}">
        <p14:creationId xmlns:p14="http://schemas.microsoft.com/office/powerpoint/2010/main" val="2265334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ED543D-B27F-372E-2135-E2462E5D7C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1"/>
            <a:ext cx="8385048" cy="4240431"/>
          </a:xfrm>
        </p:spPr>
        <p:txBody>
          <a:bodyPr>
            <a:normAutofit/>
          </a:bodyPr>
          <a:lstStyle/>
          <a:p>
            <a:pPr algn="l"/>
            <a:r>
              <a:rPr lang="nl-NL" dirty="0"/>
              <a:t>Financiën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6D948505-9FBD-EF37-12A0-5EF8E9A11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5522330" y="4581939"/>
            <a:ext cx="3412998" cy="1013791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130BCA19-311C-807A-8AD8-54435BA89FF4}"/>
              </a:ext>
            </a:extLst>
          </p:cNvPr>
          <p:cNvSpPr txBox="1"/>
          <p:nvPr/>
        </p:nvSpPr>
        <p:spPr>
          <a:xfrm>
            <a:off x="1709927" y="1889032"/>
            <a:ext cx="874961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Bijdrage RKVV Bergeijk</a:t>
            </a:r>
          </a:p>
          <a:p>
            <a:pPr marL="342900" indent="-342900">
              <a:buAutoNum type="arabicPlain"/>
            </a:pPr>
            <a:endParaRPr lang="nl-NL" dirty="0"/>
          </a:p>
          <a:p>
            <a:r>
              <a:rPr lang="nl-NL" dirty="0"/>
              <a:t>Eigen bijdrage vanuit RKVV Bergeijk	€ 59.151</a:t>
            </a:r>
          </a:p>
          <a:p>
            <a:endParaRPr lang="nl-NL" dirty="0"/>
          </a:p>
          <a:p>
            <a:r>
              <a:rPr lang="nl-NL" b="1" dirty="0"/>
              <a:t>Wat betekend dit (financieel) voor RKVV Bergeijk</a:t>
            </a:r>
          </a:p>
          <a:p>
            <a:endParaRPr lang="nl-NL" dirty="0"/>
          </a:p>
          <a:p>
            <a:pPr marL="342900" indent="-342900">
              <a:buAutoNum type="arabicPlain"/>
            </a:pPr>
            <a:r>
              <a:rPr lang="nl-NL" dirty="0"/>
              <a:t>10 jaar lang een jaarlijkse last van € 6.000</a:t>
            </a:r>
          </a:p>
          <a:p>
            <a:pPr marL="342900" indent="-342900">
              <a:buAutoNum type="arabicPlain"/>
            </a:pPr>
            <a:endParaRPr lang="nl-NL" dirty="0"/>
          </a:p>
          <a:p>
            <a:pPr marL="342900" indent="-342900">
              <a:buAutoNum type="arabicPlain"/>
            </a:pPr>
            <a:r>
              <a:rPr lang="nl-NL" dirty="0"/>
              <a:t>Een besparing op de energielasten van € 7.500 (gas elektra dagprijzen) </a:t>
            </a:r>
          </a:p>
          <a:p>
            <a:endParaRPr lang="nl-NL" dirty="0"/>
          </a:p>
          <a:p>
            <a:r>
              <a:rPr lang="nl-NL" i="1" dirty="0"/>
              <a:t>besparing rekening houdend met de prijzen van oktober 2022 ruim € 15.000</a:t>
            </a:r>
          </a:p>
          <a:p>
            <a:r>
              <a:rPr lang="nl-NL" dirty="0"/>
              <a:t>	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Na 10 jaar is onze investering afgeschreven en hebben we louter het voordeel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9885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3">
            <a:extLst>
              <a:ext uri="{FF2B5EF4-FFF2-40B4-BE49-F238E27FC236}">
                <a16:creationId xmlns:a16="http://schemas.microsoft.com/office/drawing/2014/main" id="{ACEA17D7-F222-54BB-A621-A1FEC611B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2" b="130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E925883-EB16-3D6B-ED77-06656E32D4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9750" y="573741"/>
            <a:ext cx="8572500" cy="1483659"/>
          </a:xfrm>
        </p:spPr>
        <p:txBody>
          <a:bodyPr anchor="b">
            <a:normAutofit/>
          </a:bodyPr>
          <a:lstStyle/>
          <a:p>
            <a:r>
              <a:rPr lang="nl-NL" sz="8800">
                <a:solidFill>
                  <a:srgbClr val="92D05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RKVV Bergeijk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F0FF137-B9BF-BB78-33B3-FE3527C530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1290" y="2057400"/>
            <a:ext cx="6131858" cy="1925620"/>
          </a:xfrm>
        </p:spPr>
        <p:txBody>
          <a:bodyPr anchor="t">
            <a:noAutofit/>
          </a:bodyPr>
          <a:lstStyle/>
          <a:p>
            <a:r>
              <a:rPr lang="nl-NL" sz="2800" b="1">
                <a:solidFill>
                  <a:srgbClr val="FFFFFF"/>
                </a:solidFill>
              </a:rPr>
              <a:t>Sporten op een </a:t>
            </a:r>
            <a:r>
              <a:rPr lang="nl-NL" sz="2800" b="1">
                <a:solidFill>
                  <a:srgbClr val="FFFF00"/>
                </a:solidFill>
              </a:rPr>
              <a:t>duurzaam</a:t>
            </a:r>
            <a:r>
              <a:rPr lang="nl-NL" sz="2800" b="1">
                <a:solidFill>
                  <a:srgbClr val="FFFFFF"/>
                </a:solidFill>
              </a:rPr>
              <a:t> </a:t>
            </a:r>
            <a:r>
              <a:rPr lang="nl-NL" sz="2800" b="1">
                <a:solidFill>
                  <a:schemeClr val="accent3">
                    <a:lumMod val="75000"/>
                  </a:schemeClr>
                </a:solidFill>
              </a:rPr>
              <a:t>complex</a:t>
            </a:r>
          </a:p>
        </p:txBody>
      </p:sp>
    </p:spTree>
    <p:extLst>
      <p:ext uri="{BB962C8B-B14F-4D97-AF65-F5344CB8AC3E}">
        <p14:creationId xmlns:p14="http://schemas.microsoft.com/office/powerpoint/2010/main" val="2706058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ED543D-B27F-372E-2135-E2462E5D7C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1"/>
            <a:ext cx="8385048" cy="4240431"/>
          </a:xfrm>
        </p:spPr>
        <p:txBody>
          <a:bodyPr>
            <a:normAutofit/>
          </a:bodyPr>
          <a:lstStyle/>
          <a:p>
            <a:pPr algn="l"/>
            <a:r>
              <a:rPr lang="nl-NL" dirty="0"/>
              <a:t>Financiën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6D948505-9FBD-EF37-12A0-5EF8E9A11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5522330" y="4581939"/>
            <a:ext cx="3412998" cy="1013791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130BCA19-311C-807A-8AD8-54435BA89FF4}"/>
              </a:ext>
            </a:extLst>
          </p:cNvPr>
          <p:cNvSpPr txBox="1"/>
          <p:nvPr/>
        </p:nvSpPr>
        <p:spPr>
          <a:xfrm>
            <a:off x="1770077" y="1952895"/>
            <a:ext cx="888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/>
              <a:t>Investeringsgoedkeuring</a:t>
            </a:r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48551C8-B011-565C-5AE0-93FEAB9A77A0}"/>
              </a:ext>
            </a:extLst>
          </p:cNvPr>
          <p:cNvSpPr txBox="1"/>
          <p:nvPr/>
        </p:nvSpPr>
        <p:spPr>
          <a:xfrm>
            <a:off x="1878904" y="2738434"/>
            <a:ext cx="76784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Stemt de ALV in met deze investering?</a:t>
            </a:r>
          </a:p>
          <a:p>
            <a:endParaRPr lang="nl-NL"/>
          </a:p>
          <a:p>
            <a:r>
              <a:rPr lang="nl-NL"/>
              <a:t>Indien akkoord met deze investering je hand opsteken! </a:t>
            </a:r>
          </a:p>
        </p:txBody>
      </p:sp>
    </p:spTree>
    <p:extLst>
      <p:ext uri="{BB962C8B-B14F-4D97-AF65-F5344CB8AC3E}">
        <p14:creationId xmlns:p14="http://schemas.microsoft.com/office/powerpoint/2010/main" val="1606503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ED543D-B27F-372E-2135-E2462E5D7C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1"/>
            <a:ext cx="8385048" cy="4240431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/>
              <a:t>Rondvraag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sz="4000" dirty="0">
                <a:latin typeface="+mn-lt"/>
              </a:rPr>
              <a:t>Dank voor inbreng en aanwezigheid</a:t>
            </a:r>
            <a:endParaRPr lang="nl-NL" sz="4000" dirty="0"/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6D948505-9FBD-EF37-12A0-5EF8E9A11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5522330" y="4581939"/>
            <a:ext cx="3412998" cy="1013791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5506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ED543D-B27F-372E-2135-E2462E5D7C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1"/>
            <a:ext cx="8385048" cy="4240431"/>
          </a:xfrm>
        </p:spPr>
        <p:txBody>
          <a:bodyPr>
            <a:normAutofit/>
          </a:bodyPr>
          <a:lstStyle/>
          <a:p>
            <a:pPr algn="l"/>
            <a:r>
              <a:rPr lang="nl-NL" dirty="0"/>
              <a:t>Agenda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6D948505-9FBD-EF37-12A0-5EF8E9A11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5522330" y="4581939"/>
            <a:ext cx="3412998" cy="1013791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130BCA19-311C-807A-8AD8-54435BA89FF4}"/>
              </a:ext>
            </a:extLst>
          </p:cNvPr>
          <p:cNvSpPr txBox="1"/>
          <p:nvPr/>
        </p:nvSpPr>
        <p:spPr>
          <a:xfrm>
            <a:off x="1879133" y="2298198"/>
            <a:ext cx="858040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nl-NL" dirty="0"/>
              <a:t>Opening</a:t>
            </a:r>
          </a:p>
          <a:p>
            <a:pPr marL="342900" indent="-342900">
              <a:buAutoNum type="arabicPlain"/>
            </a:pPr>
            <a:endParaRPr lang="nl-NL" dirty="0"/>
          </a:p>
          <a:p>
            <a:pPr marL="342900" indent="-342900">
              <a:buAutoNum type="arabicPlain"/>
            </a:pPr>
            <a:r>
              <a:rPr lang="nl-NL" dirty="0"/>
              <a:t>Vaststellen Agenda</a:t>
            </a:r>
          </a:p>
          <a:p>
            <a:pPr marL="342900" indent="-342900">
              <a:buAutoNum type="arabicPlain"/>
            </a:pPr>
            <a:endParaRPr lang="nl-NL" dirty="0"/>
          </a:p>
          <a:p>
            <a:pPr marL="342900" indent="-342900">
              <a:buAutoNum type="arabicPlain"/>
            </a:pPr>
            <a:r>
              <a:rPr lang="nl-NL" dirty="0"/>
              <a:t>Verduurzaming Sportpark; tekst en uitleg</a:t>
            </a:r>
          </a:p>
          <a:p>
            <a:pPr marL="342900" indent="-342900">
              <a:buAutoNum type="arabicPlain"/>
            </a:pPr>
            <a:endParaRPr lang="nl-NL" dirty="0"/>
          </a:p>
          <a:p>
            <a:pPr marL="342900" indent="-342900">
              <a:buAutoNum type="arabicPlain"/>
            </a:pPr>
            <a:r>
              <a:rPr lang="nl-NL" dirty="0"/>
              <a:t>Verduurzaming Sportpark; investeringsgoedkeuring</a:t>
            </a:r>
          </a:p>
          <a:p>
            <a:pPr marL="342900" indent="-342900">
              <a:buAutoNum type="arabicPlain"/>
            </a:pPr>
            <a:endParaRPr lang="nl-NL" dirty="0"/>
          </a:p>
          <a:p>
            <a:pPr marL="342900" indent="-342900">
              <a:buAutoNum type="arabicPlain"/>
            </a:pPr>
            <a:r>
              <a:rPr lang="nl-NL" dirty="0"/>
              <a:t>Rondvraag</a:t>
            </a:r>
          </a:p>
          <a:p>
            <a:pPr marL="342900" indent="-342900">
              <a:buAutoNum type="arabicPlain"/>
            </a:pPr>
            <a:endParaRPr lang="nl-NL" dirty="0"/>
          </a:p>
          <a:p>
            <a:pPr marL="342900" indent="-342900">
              <a:buAutoNum type="arabicPlain"/>
            </a:pPr>
            <a:r>
              <a:rPr lang="nl-NL" dirty="0"/>
              <a:t>Sluiting</a:t>
            </a:r>
          </a:p>
        </p:txBody>
      </p:sp>
    </p:spTree>
    <p:extLst>
      <p:ext uri="{BB962C8B-B14F-4D97-AF65-F5344CB8AC3E}">
        <p14:creationId xmlns:p14="http://schemas.microsoft.com/office/powerpoint/2010/main" val="848148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ED543D-B27F-372E-2135-E2462E5D7C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1"/>
            <a:ext cx="8385048" cy="4240431"/>
          </a:xfrm>
        </p:spPr>
        <p:txBody>
          <a:bodyPr>
            <a:normAutofit/>
          </a:bodyPr>
          <a:lstStyle/>
          <a:p>
            <a:pPr algn="l"/>
            <a:r>
              <a:rPr lang="nl-NL" dirty="0"/>
              <a:t>Historie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6D948505-9FBD-EF37-12A0-5EF8E9A11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5522330" y="4581939"/>
            <a:ext cx="3412998" cy="1013791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130BCA19-311C-807A-8AD8-54435BA89FF4}"/>
              </a:ext>
            </a:extLst>
          </p:cNvPr>
          <p:cNvSpPr txBox="1"/>
          <p:nvPr/>
        </p:nvSpPr>
        <p:spPr>
          <a:xfrm>
            <a:off x="1709928" y="2289809"/>
            <a:ext cx="9034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nl-NL"/>
              <a:t>Terug naar de vorige ALV, motie gehele gemeenteraad</a:t>
            </a:r>
          </a:p>
          <a:p>
            <a:pPr marL="342900" indent="-342900">
              <a:buAutoNum type="arabicPlain"/>
            </a:pPr>
            <a:endParaRPr lang="nl-NL"/>
          </a:p>
          <a:p>
            <a:pPr marL="342900" indent="-342900">
              <a:buAutoNum type="arabicPlain"/>
            </a:pPr>
            <a:r>
              <a:rPr lang="nl-NL"/>
              <a:t>Werkgroep verduurzamen</a:t>
            </a:r>
          </a:p>
          <a:p>
            <a:pPr marL="342900" indent="-342900">
              <a:buAutoNum type="arabicPlain"/>
            </a:pPr>
            <a:endParaRPr lang="nl-NL"/>
          </a:p>
          <a:p>
            <a:pPr marL="342900" indent="-342900">
              <a:buAutoNum type="arabicPlain"/>
            </a:pPr>
            <a:r>
              <a:rPr lang="nl-NL"/>
              <a:t>Meetings </a:t>
            </a:r>
          </a:p>
          <a:p>
            <a:pPr marL="342900" indent="-342900">
              <a:buAutoNum type="arabicPlain"/>
            </a:pPr>
            <a:endParaRPr lang="nl-NL"/>
          </a:p>
          <a:p>
            <a:pPr marL="342900" indent="-342900">
              <a:buAutoNum type="arabicPlain"/>
            </a:pPr>
            <a:r>
              <a:rPr lang="nl-NL"/>
              <a:t>Plan</a:t>
            </a:r>
          </a:p>
          <a:p>
            <a:pPr marL="342900" indent="-342900">
              <a:buAutoNum type="arabicPlain"/>
            </a:pPr>
            <a:endParaRPr lang="nl-NL"/>
          </a:p>
          <a:p>
            <a:pPr marL="342900" indent="-342900">
              <a:buAutoNum type="arabicPlain"/>
            </a:pPr>
            <a:r>
              <a:rPr lang="nl-NL"/>
              <a:t>Contact gemeente – Bureau Franken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4513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58789E63-C78D-4210-8A38-DD6FB3B6B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ACEA17D7-F222-54BB-A621-A1FEC611B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2" b="130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9" name="Rectangle 10">
            <a:extLst>
              <a:ext uri="{FF2B5EF4-FFF2-40B4-BE49-F238E27FC236}">
                <a16:creationId xmlns:a16="http://schemas.microsoft.com/office/drawing/2014/main" id="{AC8494C5-ED44-4EAD-9213-4FBAA4BB74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82" cy="4213412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45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E925883-EB16-3D6B-ED77-06656E32D4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9750" y="573741"/>
            <a:ext cx="8572500" cy="1483659"/>
          </a:xfrm>
        </p:spPr>
        <p:txBody>
          <a:bodyPr anchor="b">
            <a:normAutofit/>
          </a:bodyPr>
          <a:lstStyle/>
          <a:p>
            <a:r>
              <a:rPr lang="nl-NL" sz="8800">
                <a:solidFill>
                  <a:srgbClr val="92D05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verduurzaming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F0FF137-B9BF-BB78-33B3-FE3527C530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1290" y="2057400"/>
            <a:ext cx="6131858" cy="1925620"/>
          </a:xfrm>
        </p:spPr>
        <p:txBody>
          <a:bodyPr anchor="t">
            <a:noAutofit/>
          </a:bodyPr>
          <a:lstStyle/>
          <a:p>
            <a:r>
              <a:rPr lang="nl-NL" sz="2800" b="1">
                <a:solidFill>
                  <a:srgbClr val="FFFFFF"/>
                </a:solidFill>
              </a:rPr>
              <a:t>Gemeente Bergeijk</a:t>
            </a:r>
          </a:p>
          <a:p>
            <a:r>
              <a:rPr lang="nl-NL" sz="1600" b="1" err="1">
                <a:solidFill>
                  <a:srgbClr val="FFFFFF"/>
                </a:solidFill>
              </a:rPr>
              <a:t>iN</a:t>
            </a:r>
            <a:r>
              <a:rPr lang="nl-NL" sz="1600" b="1">
                <a:solidFill>
                  <a:srgbClr val="FFFFFF"/>
                </a:solidFill>
              </a:rPr>
              <a:t> samenwerking met </a:t>
            </a:r>
          </a:p>
          <a:p>
            <a:r>
              <a:rPr lang="nl-NL" sz="2800" b="1">
                <a:solidFill>
                  <a:srgbClr val="FFFF00"/>
                </a:solidFill>
              </a:rPr>
              <a:t>RKVV </a:t>
            </a:r>
            <a:r>
              <a:rPr lang="nl-NL" sz="2800" b="1">
                <a:solidFill>
                  <a:schemeClr val="accent3">
                    <a:lumMod val="75000"/>
                  </a:schemeClr>
                </a:solidFill>
              </a:rPr>
              <a:t>Bergeijk</a:t>
            </a:r>
          </a:p>
        </p:txBody>
      </p:sp>
    </p:spTree>
    <p:extLst>
      <p:ext uri="{BB962C8B-B14F-4D97-AF65-F5344CB8AC3E}">
        <p14:creationId xmlns:p14="http://schemas.microsoft.com/office/powerpoint/2010/main" val="904643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67505B-74E5-C623-AD6E-D7E6C7C4B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987552"/>
            <a:ext cx="10165976" cy="991855"/>
          </a:xfrm>
        </p:spPr>
        <p:txBody>
          <a:bodyPr/>
          <a:lstStyle/>
          <a:p>
            <a:pPr algn="l"/>
            <a:r>
              <a:rPr lang="nl-NL" dirty="0">
                <a:latin typeface="Modern Love" pitchFamily="82" charset="0"/>
                <a:ea typeface="Adobe Gothic Std B" panose="020B0800000000000000" pitchFamily="34" charset="-128"/>
              </a:rPr>
              <a:t>Verduurzaming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63574B53-2C26-C9FC-2D1B-9928CECEB2BF}"/>
              </a:ext>
            </a:extLst>
          </p:cNvPr>
          <p:cNvSpPr txBox="1">
            <a:spLocks/>
          </p:cNvSpPr>
          <p:nvPr/>
        </p:nvSpPr>
        <p:spPr>
          <a:xfrm>
            <a:off x="914400" y="1699708"/>
            <a:ext cx="10165976" cy="37651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De ontwikkelingen in de energiemarkt van 2022 hebben er voor gezorgd dat er een andere kijk is gekomen op het gasverbruik en de kosten die daarbij horende kosten. </a:t>
            </a:r>
          </a:p>
          <a:p>
            <a:pPr algn="l"/>
            <a:endParaRPr lang="nl-NL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 algn="l"/>
            <a:r>
              <a:rPr lang="nl-NL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De gemeente Bergeijk wil verenigingen structureel helpen om versneld van het gas af te komen en hun installaties te verduurzamen.</a:t>
            </a:r>
          </a:p>
          <a:p>
            <a:pPr algn="l"/>
            <a:endParaRPr lang="nl-NL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 algn="l"/>
            <a:r>
              <a:rPr lang="nl-NL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RKVV Bergeijk heeft hier in een vroeg stadium op geanticipeerd en een plan ontwikkeld om de opwekking te kunnen verduurzamen.</a:t>
            </a:r>
          </a:p>
        </p:txBody>
      </p:sp>
    </p:spTree>
    <p:extLst>
      <p:ext uri="{BB962C8B-B14F-4D97-AF65-F5344CB8AC3E}">
        <p14:creationId xmlns:p14="http://schemas.microsoft.com/office/powerpoint/2010/main" val="3530099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67505B-74E5-C623-AD6E-D7E6C7C4B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987552"/>
            <a:ext cx="10165976" cy="991855"/>
          </a:xfrm>
        </p:spPr>
        <p:txBody>
          <a:bodyPr>
            <a:normAutofit/>
          </a:bodyPr>
          <a:lstStyle/>
          <a:p>
            <a:pPr algn="l"/>
            <a:r>
              <a:rPr lang="nl-NL" dirty="0">
                <a:ea typeface="Adobe Gothic Std B" panose="020B0800000000000000" pitchFamily="34" charset="-128"/>
              </a:rPr>
              <a:t>Reeds uitgevoerd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63574B53-2C26-C9FC-2D1B-9928CECEB2BF}"/>
              </a:ext>
            </a:extLst>
          </p:cNvPr>
          <p:cNvSpPr txBox="1">
            <a:spLocks/>
          </p:cNvSpPr>
          <p:nvPr/>
        </p:nvSpPr>
        <p:spPr>
          <a:xfrm>
            <a:off x="914400" y="1631935"/>
            <a:ext cx="10165976" cy="37651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indent="-914400" algn="l">
              <a:buAutoNum type="arabicParenR"/>
            </a:pPr>
            <a:r>
              <a:rPr lang="nl-NL" sz="3600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Veldverlichting is vervangen door LED</a:t>
            </a:r>
          </a:p>
          <a:p>
            <a:pPr marL="914400" indent="-914400" algn="l">
              <a:buAutoNum type="arabicParenR"/>
            </a:pPr>
            <a:endParaRPr lang="nl-NL" sz="3600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 marL="914400" indent="-914400" algn="l">
              <a:buAutoNum type="arabicParenR"/>
            </a:pPr>
            <a:r>
              <a:rPr lang="nl-NL" sz="3600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Isolatie van het dak</a:t>
            </a:r>
          </a:p>
          <a:p>
            <a:pPr marL="914400" indent="-914400" algn="l">
              <a:buAutoNum type="arabicParenR"/>
            </a:pPr>
            <a:endParaRPr lang="nl-NL" sz="3600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 marL="914400" indent="-914400" algn="l">
              <a:buAutoNum type="arabicParenR"/>
            </a:pPr>
            <a:r>
              <a:rPr lang="nl-NL" sz="3600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Zonnepanelen op het dak van de kantine</a:t>
            </a:r>
          </a:p>
        </p:txBody>
      </p:sp>
    </p:spTree>
    <p:extLst>
      <p:ext uri="{BB962C8B-B14F-4D97-AF65-F5344CB8AC3E}">
        <p14:creationId xmlns:p14="http://schemas.microsoft.com/office/powerpoint/2010/main" val="2494358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67505B-74E5-C623-AD6E-D7E6C7C4B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774550"/>
            <a:ext cx="10165976" cy="991855"/>
          </a:xfrm>
        </p:spPr>
        <p:txBody>
          <a:bodyPr>
            <a:normAutofit/>
          </a:bodyPr>
          <a:lstStyle/>
          <a:p>
            <a:pPr algn="l"/>
            <a:r>
              <a:rPr lang="nl-NL" dirty="0">
                <a:ea typeface="Adobe Gothic Std B" panose="020B0800000000000000" pitchFamily="34" charset="-128"/>
              </a:rPr>
              <a:t>Aanpassingen opwekking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63574B53-2C26-C9FC-2D1B-9928CECEB2BF}"/>
              </a:ext>
            </a:extLst>
          </p:cNvPr>
          <p:cNvSpPr txBox="1">
            <a:spLocks/>
          </p:cNvSpPr>
          <p:nvPr/>
        </p:nvSpPr>
        <p:spPr>
          <a:xfrm>
            <a:off x="914400" y="1699708"/>
            <a:ext cx="10165976" cy="37651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nl-NL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B888F866-408F-A77B-01BE-F6BD48130F99}"/>
              </a:ext>
            </a:extLst>
          </p:cNvPr>
          <p:cNvSpPr txBox="1">
            <a:spLocks/>
          </p:cNvSpPr>
          <p:nvPr/>
        </p:nvSpPr>
        <p:spPr>
          <a:xfrm>
            <a:off x="516367" y="2691564"/>
            <a:ext cx="11327802" cy="339188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indent="-914400" algn="l">
              <a:buAutoNum type="arabicParenR"/>
            </a:pPr>
            <a:r>
              <a:rPr lang="nl-NL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Primaire warmtevoorziening:</a:t>
            </a:r>
          </a:p>
          <a:p>
            <a:pPr algn="l"/>
            <a:r>
              <a:rPr lang="nl-NL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			Warmtepomp met bodemwisselaars</a:t>
            </a:r>
          </a:p>
          <a:p>
            <a:pPr algn="l"/>
            <a:endParaRPr lang="nl-NL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 algn="l"/>
            <a:r>
              <a:rPr lang="nl-NL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2)	Primaire tapwatervoorziening:</a:t>
            </a:r>
          </a:p>
          <a:p>
            <a:pPr algn="l"/>
            <a:r>
              <a:rPr lang="nl-NL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			2 stuks Boilers (krijgen warmte van de warmtepompen)</a:t>
            </a:r>
          </a:p>
          <a:p>
            <a:pPr algn="l"/>
            <a:endParaRPr lang="nl-NL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 algn="l"/>
            <a:r>
              <a:rPr lang="nl-NL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3) 	Aanvullende warmtevoorziening zomer:</a:t>
            </a:r>
          </a:p>
          <a:p>
            <a:pPr algn="l"/>
            <a:r>
              <a:rPr lang="nl-NL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			Zonne collectoren ( inclusief constructie ) voor “gratis energie”</a:t>
            </a:r>
          </a:p>
          <a:p>
            <a:pPr algn="l"/>
            <a:endParaRPr lang="nl-NL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 algn="l"/>
            <a:r>
              <a:rPr lang="nl-NL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4) 	Aanvullende warmtevoorziening winter:</a:t>
            </a:r>
          </a:p>
          <a:p>
            <a:pPr algn="l"/>
            <a:r>
              <a:rPr lang="nl-NL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			Booster warmtepomp (legionella)</a:t>
            </a:r>
          </a:p>
          <a:p>
            <a:pPr algn="l"/>
            <a:endParaRPr lang="nl-NL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 algn="l"/>
            <a:r>
              <a:rPr lang="nl-NL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5)	Uitbreiding elektra verdeler en bekabeling voor nieuwe installatie</a:t>
            </a:r>
          </a:p>
          <a:p>
            <a:pPr algn="l"/>
            <a:endParaRPr lang="nl-NL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 algn="l"/>
            <a:r>
              <a:rPr lang="nl-NL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6)	Optioneel kijken we nog naar de mogelijkheid om extra zonnepanelen te plaatsen.</a:t>
            </a:r>
          </a:p>
          <a:p>
            <a:pPr algn="l"/>
            <a:endParaRPr lang="nl-NL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 algn="l"/>
            <a:endParaRPr lang="nl-NL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822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111C6C85-7BEB-FB27-ADE7-8E130E769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782" y="185285"/>
            <a:ext cx="9926435" cy="648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661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67505B-74E5-C623-AD6E-D7E6C7C4B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987552"/>
            <a:ext cx="10165976" cy="991855"/>
          </a:xfrm>
        </p:spPr>
        <p:txBody>
          <a:bodyPr/>
          <a:lstStyle/>
          <a:p>
            <a:pPr algn="l"/>
            <a:r>
              <a:rPr lang="nl-NL" dirty="0">
                <a:ea typeface="Adobe Gothic Std B" panose="020B0800000000000000" pitchFamily="34" charset="-128"/>
              </a:rPr>
              <a:t>Aanpassingen gebouw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63574B53-2C26-C9FC-2D1B-9928CECEB2BF}"/>
              </a:ext>
            </a:extLst>
          </p:cNvPr>
          <p:cNvSpPr txBox="1">
            <a:spLocks/>
          </p:cNvSpPr>
          <p:nvPr/>
        </p:nvSpPr>
        <p:spPr>
          <a:xfrm>
            <a:off x="914400" y="1699708"/>
            <a:ext cx="10165976" cy="37651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nl-NL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B888F866-408F-A77B-01BE-F6BD48130F99}"/>
              </a:ext>
            </a:extLst>
          </p:cNvPr>
          <p:cNvSpPr txBox="1">
            <a:spLocks/>
          </p:cNvSpPr>
          <p:nvPr/>
        </p:nvSpPr>
        <p:spPr>
          <a:xfrm>
            <a:off x="556591" y="3081130"/>
            <a:ext cx="11298336" cy="355095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indent="-914400" algn="l">
              <a:buAutoNum type="arabicParenR"/>
            </a:pPr>
            <a:r>
              <a:rPr lang="nl-NL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Vloerverwarming in kantine, toiletten, bestuurskamer, spreekkamer, kleedlokalen 11 &amp; 12 en scheidsrechterslokaal. </a:t>
            </a:r>
          </a:p>
          <a:p>
            <a:pPr marL="914400" indent="-914400" algn="l">
              <a:buAutoNum type="arabicParenR"/>
            </a:pPr>
            <a:endParaRPr lang="nl-NL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 marL="914400" indent="-914400" algn="l">
              <a:buAutoNum type="arabicParenR"/>
            </a:pPr>
            <a:r>
              <a:rPr lang="nl-NL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Ventilatorconvectoren of infrarood panelen in overige ruimtes</a:t>
            </a:r>
          </a:p>
          <a:p>
            <a:pPr marL="914400" indent="-914400" algn="l">
              <a:buAutoNum type="arabicParenR"/>
            </a:pPr>
            <a:endParaRPr lang="nl-NL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 marL="914400" indent="-914400" algn="l">
              <a:buAutoNum type="arabicParenR"/>
            </a:pPr>
            <a:r>
              <a:rPr lang="nl-NL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Balans ventilatie </a:t>
            </a:r>
          </a:p>
          <a:p>
            <a:pPr marL="914400" indent="-914400" algn="l">
              <a:buAutoNum type="arabicParenR"/>
            </a:pPr>
            <a:endParaRPr lang="nl-NL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 marL="914400" indent="-914400" algn="l">
              <a:buAutoNum type="arabicParenR"/>
            </a:pPr>
            <a:r>
              <a:rPr lang="nl-NL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Diverse bouwkundige aanpassingen aan de ketelruimte zoals slopen muur, dubbele toegangsdeur en uitvlakken vloer</a:t>
            </a:r>
          </a:p>
          <a:p>
            <a:pPr algn="l"/>
            <a:endParaRPr lang="nl-NL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 algn="l"/>
            <a:endParaRPr lang="nl-NL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51177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AnalogousFromRegularSeed_2SEEDS">
      <a:dk1>
        <a:srgbClr val="000000"/>
      </a:dk1>
      <a:lt1>
        <a:srgbClr val="FFFFFF"/>
      </a:lt1>
      <a:dk2>
        <a:srgbClr val="1B2F2E"/>
      </a:dk2>
      <a:lt2>
        <a:srgbClr val="F3F1F0"/>
      </a:lt2>
      <a:accent1>
        <a:srgbClr val="3B9EB1"/>
      </a:accent1>
      <a:accent2>
        <a:srgbClr val="46B196"/>
      </a:accent2>
      <a:accent3>
        <a:srgbClr val="4D7EC3"/>
      </a:accent3>
      <a:accent4>
        <a:srgbClr val="B13B3E"/>
      </a:accent4>
      <a:accent5>
        <a:srgbClr val="C37B4D"/>
      </a:accent5>
      <a:accent6>
        <a:srgbClr val="B19A3B"/>
      </a:accent6>
      <a:hlink>
        <a:srgbClr val="C05944"/>
      </a:hlink>
      <a:folHlink>
        <a:srgbClr val="7F7F7F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507</Words>
  <Application>Microsoft Macintosh PowerPoint</Application>
  <PresentationFormat>Breedbeeld</PresentationFormat>
  <Paragraphs>117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1" baseType="lpstr">
      <vt:lpstr>Adobe Gothic Std B</vt:lpstr>
      <vt:lpstr>Arial</vt:lpstr>
      <vt:lpstr>Avenir Next LT Pro</vt:lpstr>
      <vt:lpstr>Modern Love</vt:lpstr>
      <vt:lpstr>BohemianVTI</vt:lpstr>
      <vt:lpstr>ALV RKVV Bergeijk</vt:lpstr>
      <vt:lpstr>Agenda    </vt:lpstr>
      <vt:lpstr>Historie    </vt:lpstr>
      <vt:lpstr>verduurzaming</vt:lpstr>
      <vt:lpstr>Verduurzaming</vt:lpstr>
      <vt:lpstr>Reeds uitgevoerd</vt:lpstr>
      <vt:lpstr>Aanpassingen opwekking</vt:lpstr>
      <vt:lpstr>PowerPoint-presentatie</vt:lpstr>
      <vt:lpstr>Aanpassingen gebouw</vt:lpstr>
      <vt:lpstr>Planning</vt:lpstr>
      <vt:lpstr>Ontwikkelingen    </vt:lpstr>
      <vt:lpstr>Financiën    </vt:lpstr>
      <vt:lpstr>Financiën    </vt:lpstr>
      <vt:lpstr>RKVV Bergeijk</vt:lpstr>
      <vt:lpstr>Financiën    </vt:lpstr>
      <vt:lpstr>Rondvraag    Dank voor inbreng en aanwezigheid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verduurzaming</dc:title>
  <dc:creator>Jansen, Ron</dc:creator>
  <cp:lastModifiedBy>Jack Sleddens</cp:lastModifiedBy>
  <cp:revision>1</cp:revision>
  <dcterms:created xsi:type="dcterms:W3CDTF">2023-05-09T14:24:07Z</dcterms:created>
  <dcterms:modified xsi:type="dcterms:W3CDTF">2023-05-10T14:56:43Z</dcterms:modified>
</cp:coreProperties>
</file>